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68" r:id="rId4"/>
    <p:sldId id="257" r:id="rId5"/>
    <p:sldId id="269" r:id="rId6"/>
    <p:sldId id="258" r:id="rId7"/>
    <p:sldId id="270" r:id="rId8"/>
    <p:sldId id="259" r:id="rId9"/>
    <p:sldId id="271" r:id="rId10"/>
    <p:sldId id="260" r:id="rId11"/>
    <p:sldId id="272" r:id="rId12"/>
    <p:sldId id="261" r:id="rId13"/>
    <p:sldId id="273" r:id="rId14"/>
    <p:sldId id="262" r:id="rId15"/>
    <p:sldId id="281" r:id="rId16"/>
    <p:sldId id="274" r:id="rId17"/>
    <p:sldId id="263" r:id="rId18"/>
    <p:sldId id="275" r:id="rId19"/>
    <p:sldId id="264" r:id="rId20"/>
    <p:sldId id="276" r:id="rId21"/>
    <p:sldId id="265" r:id="rId22"/>
    <p:sldId id="277" r:id="rId23"/>
    <p:sldId id="266" r:id="rId24"/>
    <p:sldId id="278" r:id="rId25"/>
    <p:sldId id="267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FC53-92FC-4F5C-B7AE-DFFB104D839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8E1-3395-497E-B23E-1FA1EA11E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7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FC53-92FC-4F5C-B7AE-DFFB104D839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8E1-3395-497E-B23E-1FA1EA11E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6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FC53-92FC-4F5C-B7AE-DFFB104D839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8E1-3395-497E-B23E-1FA1EA11E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5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FC53-92FC-4F5C-B7AE-DFFB104D839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8E1-3395-497E-B23E-1FA1EA11E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01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FC53-92FC-4F5C-B7AE-DFFB104D839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8E1-3395-497E-B23E-1FA1EA11E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7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FC53-92FC-4F5C-B7AE-DFFB104D839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8E1-3395-497E-B23E-1FA1EA11E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6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FC53-92FC-4F5C-B7AE-DFFB104D839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8E1-3395-497E-B23E-1FA1EA11E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7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FC53-92FC-4F5C-B7AE-DFFB104D839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8E1-3395-497E-B23E-1FA1EA11E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9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FC53-92FC-4F5C-B7AE-DFFB104D839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8E1-3395-497E-B23E-1FA1EA11E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19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FC53-92FC-4F5C-B7AE-DFFB104D839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8E1-3395-497E-B23E-1FA1EA11E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46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FC53-92FC-4F5C-B7AE-DFFB104D839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8E1-3395-497E-B23E-1FA1EA11E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9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FC53-92FC-4F5C-B7AE-DFFB104D839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4E8E1-3395-497E-B23E-1FA1EA11E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36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ite:commons.wikimedia.org airfiel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efenceimagery.mod.uk/fotoweb/cmdrequest/rest/preview.fwx/VAL-UNCLASS-20140320-117-110.jpg?rt=1&amp;f=EFCC51FEE65DA414D18085DA188CAB45524FFC4F7A63A403C47E17A8BEF1E554B796D6EA4FD91784A04B36049843E1FB56B129047A099FD2D25A96AF157CFA798537505518A64E1D7223C7BEF938E980EEFE663A99709991671D78098D9145A0206F4EE29AD521B5691685A7A21E527A4535D3319BF788D3CF24AD0642C465705A81DF09BE55BE4206CD49ACF685E6A3939DF0AD7530BBF9635519416DD25AE8900D675ACD2105840A0CEEE977C8CDF9BEF9800E7E734E2FB661646AB4C15D5D73449579210C24E75498C44B5D32656A33793752111CDA8A12FC4C8B9FE48AA4&amp;sz=102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710" y="692696"/>
            <a:ext cx="8788652" cy="57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ite:commons.wikimedia.org airfiel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8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defenceimagery.mod.uk/fotoweb/cmdrequest/rest/preview.fwx/45153682.jpg?rt=1&amp;f=EFCC51FEE65DA414D18085DA188CAB45524FFC4F7A63A403C47E17A8BEF1E554B796D6EA4FD91784A04B36049843E1FB56B129047A099FD2448D5AA2FD3EBB84D49852E5EF22F9F1EB7617607542125E80A6F871A57E2AB5D5C631E701A278CEF1B1ADDF8D5E1B041C29D1AA1D3A906CE3416ACCEE9A68246317E3603E440E92EAD1E399155DE22911B3EB31769C5EAF8CEED2E46B2FD9FA41C57B43665F8DEABAA8819699F261DA&amp;sz=102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35" y="692696"/>
            <a:ext cx="9111517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ite:commons.wikimedia.org airfiel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83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defenceimagery.mod.uk/fotoweb/cmdrequest/rest/preview.fwx/45162165.jpg?rt=1&amp;f=EFCC51FEE65DA414D18085DA188CAB45524FFC4F7A63A403C47E17A8BEF1E554B796D6EA4FD91784A04B36049843E1FB56B129047A099FD2448D5AA2FD3EBB84D49852E5EF22F9F1E9930FDF2671F90028F4747E4DAAD3BE97CEF8C8494240425D2914D17479E7059463F50913B843D132ADC9C6F77A8D3C6317E3603E440E92EAD1E399155DE22911B3EB31769C5EAF8CEED2E46B2FD9FA41C57B43665F8DEABAA8819699F261DA&amp;sz=102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92696"/>
            <a:ext cx="9148763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2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ite:commons.wikimedia.org airfiel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10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0">
        <p:fade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ite:commons.wikimedia.org airfiel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defenceimagery.mod.uk/fotoweb/cmdrequest/rest/preview.fwx/45153426.jpg?rt=1&amp;f=EFCC51FEE65DA414D18085DA188CAB45524FFC4F7A63A403C47E17A8BEF1E554B796D6EA4FD91784A04B36049843E1FB56B129047A099FD2448D5AA2FD3EBB84D49852E5EF22F9F1EB7617607542125E80A6F871A57E2AB5A837CAEC253ECC7B0A57440E75B83FE78FA241E05C75EE956F2D3E0A530B28A36317E3603E440E92EAD1E399155DE22911B3EB31769C5EAF8CEED2E46B2FD9FA41C57B43665F8DEABAA8819699F261DA&amp;sz=10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38028" cy="655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2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ite:commons.wikimedia.org airfiel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ite:commons.wikimedia.org puma ra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15" y="332655"/>
            <a:ext cx="9033157" cy="612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2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af typhoon on the 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5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ite:commons.wikimedia.org airfiel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defenceimagery.mod.uk/fotoweb/cmdrequest/rest/preview.fwx/83EAG_20170730_OFFICIAL_119_059.jpg?rt=1&amp;f=EFCC51FEE65DA414D18085DA188CAB45524FFC4F7A63A403C47E17A8BEF1E554B796D6EA4FD91784A04B36049843E1FB56B129047A099FD2D25A96AF157CFA798537505518A64E1D7223C7BEF938E980EEFE663A99709991671D78098D9145A0206F4EE29AD521B5F0029472E839146C2A5F3A0A4993805053E21E6A1C5510170F88546A25FAE98C2C9BD6D269D62F490808B47529B29D0529A2AFE96A58373F635519416DD25AE81D2EA23A3B1A058F681A8B1E8A4E24E4BEF9800E7E734E2FB661646AB4C15D5D73449579210C24E75498C44B5D32656A33793752111CDA8A12FC4C8B9FE48AA4&amp;sz=10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76" y="405457"/>
            <a:ext cx="89506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2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ite:commons.wikimedia.org airfiel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efenceimagery.mod.uk/fotoweb/cmdrequest/rest/preview.fwx/Air%20to%20air%20refuelling%20trial%20Atlas%20and%20Voya%20(2).jpg?rt=1&amp;f=EFCC51FEE65DA414D18085DA188CAB45524FFC4F7A63A403C47E17A8BEF1E554B796D6EA4FD91784A04B36049843E1FB56B129047A099FD2D25A96AF157CFA798537505518A64E1D7223C7BEF938E980EEFE663A99709991671D78098D9145A0206F4EE29AD521B5F0029472E839146CC8B3527277E70153DAC79F53740970AA5FBA4CE8CB2BC358038807B9C655A26711A165DB9ACC084E670B1D843621133CA0AD525A51555B05381F3B9715ED5823918FD4EB10A8A335DFA0F42A432FF3ED4BA812030DCCDA4115AA90F6129BC2F97F5E031861D53C8DDCC5BC2ECD41201ECC879604D2C17A7E22923E41C31859D20C54189C7A10DAD41C2CE2A5F7D5E2B5&amp;sz=102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548680"/>
            <a:ext cx="8940445" cy="57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2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ite:commons.wikimedia.org airfiel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b/ba/39_Squadron%2C_Reaper%2C_Creech_Air_Force_Base_MOD_4515045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846" y="731500"/>
            <a:ext cx="8827477" cy="557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2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ite:commons.wikimedia.org airfiel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ite:commons.wikimedia.org airfiel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8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9/9e/U.S._Army_Staff_Sgt._Jeffrey_A._Grahn%2C_assigned_to_Bravo_Troop%2C_1st_Squadron%2C_89th_Cavalry_Regiment%2C_meets_with_an_Army_CH-47_Chinook_helicopter_crew_chief_to_verify_the_shipment_of_cargo_at_Khair_Kot_Garrison_130527-A-NQ567-03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ite:commons.wikimedia.org airfiel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2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" r="5138"/>
          <a:stretch/>
        </p:blipFill>
        <p:spPr bwMode="auto">
          <a:xfrm>
            <a:off x="0" y="49334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ite:commons.wikimedia.org airfiel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2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defenceimagery.mod.uk/fotoweb/cmdrequest/rest/preview.fwx/45158358.jpg?rt=1&amp;f=EFCC51FEE65DA414D18085DA188CAB45524FFC4F7A63A403C47E17A8BEF1E554B796D6EA4FD91784A04B36049843E1FB56B129047A099FD2448D5AA2FD3EBB84D49852E5EF22F9F1EB7617607542125E39CD97D13ED275C41EEB75A5F57ABACACF38AF8FFE316CC57A6D97ED19819D75BD7B3DCC5A52BCBA6317E3603E440E92EAD1E399155DE22911B3EB31769C5EAF8CEED2E46B2FD9FA41C57B43665F8DEABAA8819699F261DA&amp;sz=102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50" y="836713"/>
            <a:ext cx="908531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ite:commons.wikimedia.org airfiel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14288"/>
            <a:ext cx="9151938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2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Bowyer</dc:creator>
  <cp:lastModifiedBy>Matt Bowyer</cp:lastModifiedBy>
  <cp:revision>28</cp:revision>
  <dcterms:created xsi:type="dcterms:W3CDTF">2018-09-11T11:10:12Z</dcterms:created>
  <dcterms:modified xsi:type="dcterms:W3CDTF">2018-09-11T14:41:06Z</dcterms:modified>
</cp:coreProperties>
</file>